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14BB8-8673-4EA8-8411-53B498F05CF9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07820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1488-011B-4D8F-B70A-5E508CD31E00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33450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76672"/>
            <a:ext cx="2057400" cy="564949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sr-Latn-C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672"/>
            <a:ext cx="6019800" cy="56494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99734-2AF8-41DF-8DFE-CB2497A396C1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5070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4156-BDDB-40ED-91DF-D64D5E5E3BB2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758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5C1A5-6650-4ABA-A83D-506A06EC5D7F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7359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34A92-909F-4029-8FEA-F14800F0D25F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91571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5CA15-DA67-490F-9663-0A2C45D0AA12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15378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F979-8F4C-4784-87C9-8F66466D55D1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23440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6B4A7-E15D-4DEA-A04F-C55033A7642C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81167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667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r-Latn-C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3AD6-6302-43D0-AED7-A48D0855B0C7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44887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8F62-D0E6-4B7F-9789-C0319A201B2B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7246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664"/>
            <a:ext cx="8229600" cy="101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dirty="0" err="1"/>
              <a:t>Click</a:t>
            </a:r>
            <a:r>
              <a:rPr lang="sr-Latn-CS" altLang="en-US" dirty="0"/>
              <a:t> to </a:t>
            </a:r>
            <a:r>
              <a:rPr lang="sr-Latn-CS" altLang="en-US" dirty="0" err="1"/>
              <a:t>edit</a:t>
            </a:r>
            <a:r>
              <a:rPr lang="sr-Latn-CS" altLang="en-US" dirty="0"/>
              <a:t> Master title </a:t>
            </a:r>
            <a:r>
              <a:rPr lang="sr-Latn-CS" altLang="en-US" dirty="0" err="1"/>
              <a:t>style</a:t>
            </a:r>
            <a:endParaRPr lang="sr-Latn-C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/>
              <a:t>Click to edit Master text styles</a:t>
            </a:r>
          </a:p>
          <a:p>
            <a:pPr lvl="1"/>
            <a:r>
              <a:rPr lang="sr-Latn-CS" altLang="en-US"/>
              <a:t>Second level</a:t>
            </a:r>
          </a:p>
          <a:p>
            <a:pPr lvl="2"/>
            <a:r>
              <a:rPr lang="sr-Latn-CS" altLang="en-US"/>
              <a:t>Third level</a:t>
            </a:r>
          </a:p>
          <a:p>
            <a:pPr lvl="3"/>
            <a:r>
              <a:rPr lang="sr-Latn-CS" altLang="en-US"/>
              <a:t>Fourth level</a:t>
            </a:r>
          </a:p>
          <a:p>
            <a:pPr lvl="4"/>
            <a:r>
              <a:rPr lang="sr-Latn-C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335"/>
            <a:ext cx="2133600" cy="26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r-Latn-C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335"/>
            <a:ext cx="2895600" cy="26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r-Latn-C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333"/>
            <a:ext cx="2133600" cy="2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328C656-16A1-4B76-837D-7F8556E6F987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200" y="2928938"/>
            <a:ext cx="8229600" cy="1143000"/>
          </a:xfrm>
        </p:spPr>
        <p:txBody>
          <a:bodyPr/>
          <a:lstStyle/>
          <a:p>
            <a:r>
              <a:rPr lang="sr-Latn-RS" sz="2400" dirty="0">
                <a:cs typeface="Times New Roman" pitchFamily="18" charset="0"/>
              </a:rPr>
              <a:t>MASTER STUDIJE</a:t>
            </a:r>
            <a:br>
              <a:rPr lang="sr-Latn-RS" sz="2400" dirty="0">
                <a:cs typeface="Times New Roman" pitchFamily="18" charset="0"/>
              </a:rPr>
            </a:br>
            <a:b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</a:br>
            <a: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  <a:t>TEMA RADA</a:t>
            </a:r>
            <a:b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</a:br>
            <a: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  <a:t>NAZIV PREDMETA</a:t>
            </a:r>
            <a:b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</a:br>
            <a:b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</a:br>
            <a: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  <a:t>IME I PREZIME STUDENTA, BROJ INDEKSA</a:t>
            </a:r>
            <a:br>
              <a:rPr lang="sr-Latn-RS" altLang="en-US" sz="2400" dirty="0">
                <a:solidFill>
                  <a:srgbClr val="BB051F"/>
                </a:solidFill>
                <a:cs typeface="Times New Roman" panose="02020603050405020304" pitchFamily="18" charset="0"/>
              </a:rPr>
            </a:b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14338"/>
            <a:ext cx="7571184" cy="1143000"/>
          </a:xfrm>
        </p:spPr>
        <p:txBody>
          <a:bodyPr/>
          <a:lstStyle/>
          <a:p>
            <a:pPr eaLnBrk="1" hangingPunct="1"/>
            <a:r>
              <a:rPr lang="sr-Latn-RS" altLang="en-US" dirty="0"/>
              <a:t>Kratka uputstva za pripremu prezentacije</a:t>
            </a: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sr-Latn-RS" altLang="en-US" sz="2400" dirty="0">
                <a:latin typeface="+mj-lt"/>
              </a:rPr>
              <a:t>Molim Vas obratite pažnju na nekoliko važnih detalja:</a:t>
            </a:r>
          </a:p>
          <a:p>
            <a:pPr eaLnBrk="1" hangingPunct="1">
              <a:defRPr/>
            </a:pPr>
            <a:r>
              <a:rPr lang="sr-Latn-RS" altLang="en-US" sz="2400" dirty="0">
                <a:latin typeface="+mj-lt"/>
              </a:rPr>
              <a:t>Prezentacija treba da sadrži minimalno teksta. Tokom prezentacije nije dozvoljeno čitati sa slajdova. </a:t>
            </a:r>
          </a:p>
          <a:p>
            <a:pPr eaLnBrk="1" hangingPunct="1">
              <a:defRPr/>
            </a:pPr>
            <a:r>
              <a:rPr lang="sr-Latn-RS" altLang="en-US" sz="2400" dirty="0">
                <a:latin typeface="+mj-lt"/>
              </a:rPr>
              <a:t>Prezentacija treba da sadrži najviše 15 slajdova za 15 minuta izlaganja.</a:t>
            </a:r>
          </a:p>
          <a:p>
            <a:pPr eaLnBrk="1" hangingPunct="1">
              <a:defRPr/>
            </a:pPr>
            <a:r>
              <a:rPr lang="sr-Latn-RS" altLang="en-US" sz="2400" dirty="0">
                <a:latin typeface="+mj-lt"/>
              </a:rPr>
              <a:t>Ispod svake slike je potrebno navesti izvor.</a:t>
            </a:r>
          </a:p>
          <a:p>
            <a:pPr eaLnBrk="1" hangingPunct="1">
              <a:defRPr/>
            </a:pPr>
            <a:r>
              <a:rPr lang="sr-Latn-RS" altLang="en-US" sz="2400" dirty="0">
                <a:latin typeface="+mj-lt"/>
              </a:rPr>
              <a:t>Poslednji slajd treba da sadrži korišćenu literaturu (što manje internet izvora bez autora).</a:t>
            </a:r>
          </a:p>
          <a:p>
            <a:pPr eaLnBrk="1" hangingPunct="1"/>
            <a:endParaRPr lang="en-US" altLang="en-US" sz="24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MASTER STUDIJE  TEMA RADA NAZIV PREDMETA  IME I PREZIME STUDENTA, BROJ INDEKSA </vt:lpstr>
      <vt:lpstr>Kratka uputstva za pripremu prezentacije</vt:lpstr>
    </vt:vector>
  </TitlesOfParts>
  <Company>Singidunum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Nenad Ristić</dc:creator>
  <cp:lastModifiedBy>Danica Petrovic</cp:lastModifiedBy>
  <cp:revision>31</cp:revision>
  <dcterms:created xsi:type="dcterms:W3CDTF">2006-05-29T15:15:04Z</dcterms:created>
  <dcterms:modified xsi:type="dcterms:W3CDTF">2019-12-02T14:51:45Z</dcterms:modified>
</cp:coreProperties>
</file>